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6" r:id="rId2"/>
    <p:sldId id="287" r:id="rId3"/>
    <p:sldId id="265" r:id="rId4"/>
    <p:sldId id="266" r:id="rId5"/>
    <p:sldId id="267" r:id="rId6"/>
    <p:sldId id="269" r:id="rId7"/>
    <p:sldId id="288" r:id="rId8"/>
    <p:sldId id="270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96259"/>
  </p:normalViewPr>
  <p:slideViewPr>
    <p:cSldViewPr>
      <p:cViewPr>
        <p:scale>
          <a:sx n="110" d="100"/>
          <a:sy n="110" d="100"/>
        </p:scale>
        <p:origin x="1640" y="456"/>
      </p:cViewPr>
      <p:guideLst>
        <p:guide pos="3840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86588-E7A3-0A40-8D5F-EC8B6040062A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62941-109F-4D4B-A08B-E82C7B766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4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62941-109F-4D4B-A08B-E82C7B766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191A5-C18C-CE3D-5CCF-4928FB52798A}"/>
              </a:ext>
            </a:extLst>
          </p:cNvPr>
          <p:cNvSpPr/>
          <p:nvPr userDrawn="1"/>
        </p:nvSpPr>
        <p:spPr>
          <a:xfrm>
            <a:off x="6145" y="5877232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9C336B6-F3FE-1E63-E8B2-F9DCBC821A4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C59ACD7-62A8-38E7-7FFD-112074DB04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D19FD-3318-02F7-7FE7-36247D37ABD3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e on the runway&#10;&#10;Description automatically generated">
            <a:extLst>
              <a:ext uri="{FF2B5EF4-FFF2-40B4-BE49-F238E27FC236}">
                <a16:creationId xmlns:a16="http://schemas.microsoft.com/office/drawing/2014/main" id="{4D77B693-924A-5FA1-8B4C-0626D2814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3D041-03B4-CB50-C34D-CACCEEAD36E0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Appendix 3 Figures</a:t>
            </a:r>
          </a:p>
        </p:txBody>
      </p:sp>
      <p:pic>
        <p:nvPicPr>
          <p:cNvPr id="4" name="Picture 3" descr="A book cover with text&#10;&#10;Description automatically generated">
            <a:extLst>
              <a:ext uri="{FF2B5EF4-FFF2-40B4-BE49-F238E27FC236}">
                <a16:creationId xmlns:a16="http://schemas.microsoft.com/office/drawing/2014/main" id="{65FBE100-BF37-C7C0-2D7E-2308E4E7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1FE11-D595-61EE-4A93-958ED5FC91F1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Driftdown procedure.</a:t>
            </a:r>
          </a:p>
        </p:txBody>
      </p:sp>
      <p:pic>
        <p:nvPicPr>
          <p:cNvPr id="3" name="Picture 2" descr="A graph of a mountain range&#10;&#10;Description automatically generated">
            <a:extLst>
              <a:ext uri="{FF2B5EF4-FFF2-40B4-BE49-F238E27FC236}">
                <a16:creationId xmlns:a16="http://schemas.microsoft.com/office/drawing/2014/main" id="{6EAF7115-1CE2-9E69-B179-7FF94988A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190500"/>
            <a:ext cx="9029700" cy="54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Landing distance limitations.</a:t>
            </a:r>
          </a:p>
        </p:txBody>
      </p:sp>
      <p:pic>
        <p:nvPicPr>
          <p:cNvPr id="3" name="Picture 2" descr="A plane on the ground&#10;&#10;Description automatically generated with medium confidence">
            <a:extLst>
              <a:ext uri="{FF2B5EF4-FFF2-40B4-BE49-F238E27FC236}">
                <a16:creationId xmlns:a16="http://schemas.microsoft.com/office/drawing/2014/main" id="{31DF05AA-32E1-C967-8987-232D4ED17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76200"/>
            <a:ext cx="9829800" cy="55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81300" y="5981700"/>
            <a:ext cx="8609010" cy="876300"/>
          </a:xfrm>
        </p:spPr>
        <p:txBody>
          <a:bodyPr/>
          <a:lstStyle/>
          <a:p>
            <a:r>
              <a:rPr lang="en-US" dirty="0"/>
              <a:t>Sample landing distance limitation problem.</a:t>
            </a:r>
          </a:p>
        </p:txBody>
      </p:sp>
      <p:pic>
        <p:nvPicPr>
          <p:cNvPr id="4" name="Picture 3" descr="A diagram of a plane&#10;&#10;Description automatically generated">
            <a:extLst>
              <a:ext uri="{FF2B5EF4-FFF2-40B4-BE49-F238E27FC236}">
                <a16:creationId xmlns:a16="http://schemas.microsoft.com/office/drawing/2014/main" id="{F3D6EED5-0ED9-37BF-D90D-D7E5F623A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011" y="118613"/>
            <a:ext cx="7696200" cy="55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TABLE A.2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81300" y="5981700"/>
            <a:ext cx="8609010" cy="876300"/>
          </a:xfrm>
        </p:spPr>
        <p:txBody>
          <a:bodyPr/>
          <a:lstStyle/>
          <a:p>
            <a:r>
              <a:rPr lang="en-US" dirty="0"/>
              <a:t>Summary of dispatch rules for large, turbine-powered, transport category airplanes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C981C-6C2B-ECE3-6A62-32202CA3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63105"/>
            <a:ext cx="5465858" cy="4914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E727D-06A3-7A65-8E43-B75A7878CE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363105"/>
            <a:ext cx="547256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9EA3A-4858-DA4F-D98B-138CC0C498F5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C510AA-E5E8-7AC3-4B00-B4306472B90B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6387F1-264E-8F13-9D7C-F1373E5A57F5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2C428C-7E8B-9161-ABD9-6E42F07AC56F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2C11C1-D32F-2EB2-CFCC-24D49FB1CF2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F32FE1-3B5F-048A-7213-260F7DB7FF60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99002-9E2C-1814-6D98-323318C97583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FDCE62-2465-E9B1-7122-BA3ECE651652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8FF051-CD52-342B-4095-E65E4516ECEA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B9BF15-4944-9F7B-AAEC-F343A73F0F1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290958-326D-438F-BD2D-2E02F2917D1A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595AA-D08C-90BB-F4DC-35C7B37452ED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94113-BEFD-D068-7407-269888DA1E7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CE8B0B-68AE-D24E-035A-F9F209E8F0F1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03BB77-958F-6AB3-80EE-B9FB03BCD52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E7F55D-756A-C38F-EA31-0B2C842A797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C0CE92-9422-DBB4-FB12-A26189926CDA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B96B36-8599-5082-56FD-D8412ECFEFC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B2D48C-796D-6BE9-017A-DBC787DE44CF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ED312C-5D2C-75C1-D65D-A4727A44D5A5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01D41C-E5EC-BC16-C146-72CD50E2EF58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Appendix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D4F0C-9C03-670A-8938-362C292FFE93}"/>
              </a:ext>
            </a:extLst>
          </p:cNvPr>
          <p:cNvSpPr txBox="1"/>
          <p:nvPr/>
        </p:nvSpPr>
        <p:spPr>
          <a:xfrm>
            <a:off x="1455540" y="4084096"/>
            <a:ext cx="8031360" cy="129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spc="-150" dirty="0"/>
              <a:t>Transport Airplane Performance and Operating Limitations</a:t>
            </a:r>
          </a:p>
        </p:txBody>
      </p:sp>
    </p:spTree>
    <p:extLst>
      <p:ext uri="{BB962C8B-B14F-4D97-AF65-F5344CB8AC3E}">
        <p14:creationId xmlns:p14="http://schemas.microsoft.com/office/powerpoint/2010/main" val="336234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Balanced field length.</a:t>
            </a:r>
          </a:p>
        </p:txBody>
      </p:sp>
      <p:pic>
        <p:nvPicPr>
          <p:cNvPr id="15" name="Picture 14" descr="A graph of a flight speed&#10;&#10;Description automatically generated">
            <a:extLst>
              <a:ext uri="{FF2B5EF4-FFF2-40B4-BE49-F238E27FC236}">
                <a16:creationId xmlns:a16="http://schemas.microsoft.com/office/drawing/2014/main" id="{89A0EC28-7695-0938-C20B-4521134B6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60994"/>
            <a:ext cx="6705600" cy="54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Net takeoff flight path.</a:t>
            </a:r>
          </a:p>
        </p:txBody>
      </p:sp>
      <p:pic>
        <p:nvPicPr>
          <p:cNvPr id="12" name="Picture 11" descr="A black background with a line&#10;&#10;Description automatically generated">
            <a:extLst>
              <a:ext uri="{FF2B5EF4-FFF2-40B4-BE49-F238E27FC236}">
                <a16:creationId xmlns:a16="http://schemas.microsoft.com/office/drawing/2014/main" id="{4B7AC1EC-2537-184B-DB0E-64D809015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77" y="609600"/>
            <a:ext cx="11289723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Takeoff run vs. takeoff distance.</a:t>
            </a:r>
          </a:p>
        </p:txBody>
      </p:sp>
      <p:pic>
        <p:nvPicPr>
          <p:cNvPr id="33" name="Picture 32" descr="A screen shot of a computer&#10;&#10;Description automatically generated">
            <a:extLst>
              <a:ext uri="{FF2B5EF4-FFF2-40B4-BE49-F238E27FC236}">
                <a16:creationId xmlns:a16="http://schemas.microsoft.com/office/drawing/2014/main" id="{F52723A3-09E6-4DC4-2EA2-CB2CC345E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2" y="228600"/>
            <a:ext cx="108176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Takeoff run over a clearway.</a:t>
            </a:r>
          </a:p>
        </p:txBody>
      </p:sp>
      <p:pic>
        <p:nvPicPr>
          <p:cNvPr id="20" name="Picture 19" descr="A black background with a plane and a chart&#10;&#10;Description automatically generated with medium confidence">
            <a:extLst>
              <a:ext uri="{FF2B5EF4-FFF2-40B4-BE49-F238E27FC236}">
                <a16:creationId xmlns:a16="http://schemas.microsoft.com/office/drawing/2014/main" id="{A1C94CD5-FCEA-7306-921B-D8E81A38F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62" y="190500"/>
            <a:ext cx="1149447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TABLE A.1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Maximum bank angles.</a:t>
            </a:r>
          </a:p>
        </p:txBody>
      </p:sp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16F78B97-56EE-B29C-8428-AF06221A5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914399"/>
            <a:ext cx="9079757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8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Twin engine, four segment climb.</a:t>
            </a:r>
          </a:p>
        </p:txBody>
      </p:sp>
      <p:pic>
        <p:nvPicPr>
          <p:cNvPr id="12" name="Picture 11" descr="A plane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994DA53D-112A-D5ED-596A-5C08B2B30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8" y="762000"/>
            <a:ext cx="12010524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A.6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Required second segment climb performance at climb limit weight.</a:t>
            </a:r>
          </a:p>
        </p:txBody>
      </p:sp>
      <p:pic>
        <p:nvPicPr>
          <p:cNvPr id="3" name="Picture 2" descr="A diagram of airplanes flying in the sky&#10;&#10;Description automatically generated">
            <a:extLst>
              <a:ext uri="{FF2B5EF4-FFF2-40B4-BE49-F238E27FC236}">
                <a16:creationId xmlns:a16="http://schemas.microsoft.com/office/drawing/2014/main" id="{6A6BAAC2-0E8F-937B-0E97-005EF620D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4"/>
          <a:stretch/>
        </p:blipFill>
        <p:spPr>
          <a:xfrm>
            <a:off x="762000" y="342900"/>
            <a:ext cx="1068211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8363</TotalTime>
  <Words>137</Words>
  <Application>Microsoft Macintosh PowerPoint</Application>
  <PresentationFormat>Widescreen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Sarah Hager</cp:lastModifiedBy>
  <cp:revision>64</cp:revision>
  <dcterms:created xsi:type="dcterms:W3CDTF">2024-02-28T00:44:40Z</dcterms:created>
  <dcterms:modified xsi:type="dcterms:W3CDTF">2024-07-15T21:46:38Z</dcterms:modified>
</cp:coreProperties>
</file>